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0691813"/>
  <p:notesSz cx="6858000" cy="9144000"/>
  <p:defaultTextStyle>
    <a:defPPr>
      <a:defRPr lang="pt-BR"/>
    </a:defPPr>
    <a:lvl1pPr marL="0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7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75" d="100"/>
          <a:sy n="75" d="100"/>
        </p:scale>
        <p:origin x="1572" y="-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3E08-46F3-4E37-B890-A42DFED0782A}" type="datetimeFigureOut">
              <a:rPr lang="pt-BR" smtClean="0"/>
              <a:t>15/09/2018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B35A-941A-47D7-AA8F-7CEC9AFB0A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02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3E08-46F3-4E37-B890-A42DFED0782A}" type="datetimeFigureOut">
              <a:rPr lang="pt-BR" smtClean="0"/>
              <a:t>15/09/2018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B35A-941A-47D7-AA8F-7CEC9AFB0A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63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3E08-46F3-4E37-B890-A42DFED0782A}" type="datetimeFigureOut">
              <a:rPr lang="pt-BR" smtClean="0"/>
              <a:t>15/09/2018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B35A-941A-47D7-AA8F-7CEC9AFB0A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83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3E08-46F3-4E37-B890-A42DFED0782A}" type="datetimeFigureOut">
              <a:rPr lang="pt-BR" smtClean="0"/>
              <a:t>15/09/2018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B35A-941A-47D7-AA8F-7CEC9AFB0A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23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3E08-46F3-4E37-B890-A42DFED0782A}" type="datetimeFigureOut">
              <a:rPr lang="pt-BR" smtClean="0"/>
              <a:t>15/09/2018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B35A-941A-47D7-AA8F-7CEC9AFB0A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79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3E08-46F3-4E37-B890-A42DFED0782A}" type="datetimeFigureOut">
              <a:rPr lang="pt-BR" smtClean="0"/>
              <a:t>15/09/2018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B35A-941A-47D7-AA8F-7CEC9AFB0A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47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3E08-46F3-4E37-B890-A42DFED0782A}" type="datetimeFigureOut">
              <a:rPr lang="pt-BR" smtClean="0"/>
              <a:t>15/09/2018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B35A-941A-47D7-AA8F-7CEC9AFB0A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54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3E08-46F3-4E37-B890-A42DFED0782A}" type="datetimeFigureOut">
              <a:rPr lang="pt-BR" smtClean="0"/>
              <a:t>15/09/2018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B35A-941A-47D7-AA8F-7CEC9AFB0A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3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3E08-46F3-4E37-B890-A42DFED0782A}" type="datetimeFigureOut">
              <a:rPr lang="pt-BR" smtClean="0"/>
              <a:t>15/09/2018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B35A-941A-47D7-AA8F-7CEC9AFB0A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96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3E08-46F3-4E37-B890-A42DFED0782A}" type="datetimeFigureOut">
              <a:rPr lang="pt-BR" smtClean="0"/>
              <a:t>15/09/2018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B35A-941A-47D7-AA8F-7CEC9AFB0A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44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3E08-46F3-4E37-B890-A42DFED0782A}" type="datetimeFigureOut">
              <a:rPr lang="pt-BR" smtClean="0"/>
              <a:t>15/09/2018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B35A-941A-47D7-AA8F-7CEC9AFB0A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07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13E08-46F3-4E37-B890-A42DFED0782A}" type="datetimeFigureOut">
              <a:rPr lang="pt-BR" smtClean="0"/>
              <a:t>15/09/2018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7B35A-941A-47D7-AA8F-7CEC9AFB0A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72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ângulo 25"/>
          <p:cNvSpPr/>
          <p:nvPr/>
        </p:nvSpPr>
        <p:spPr>
          <a:xfrm>
            <a:off x="753205" y="8906681"/>
            <a:ext cx="6404211" cy="7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2853" tIns="91426" rIns="182853" bIns="914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3599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773" y="248794"/>
            <a:ext cx="5088822" cy="1196772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88683" y="1559280"/>
            <a:ext cx="3847209" cy="677080"/>
          </a:xfrm>
          <a:prstGeom prst="rect">
            <a:avLst/>
          </a:prstGeom>
          <a:noFill/>
        </p:spPr>
        <p:txBody>
          <a:bodyPr wrap="square" lIns="182853" tIns="91426" rIns="182853" bIns="91426">
            <a:spAutoFit/>
          </a:bodyPr>
          <a:lstStyle/>
          <a:p>
            <a:pPr algn="ctr"/>
            <a:r>
              <a:rPr lang="pt-BR" sz="3200" b="1" dirty="0">
                <a:ln w="9525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 Antiqua" panose="02040602050305030304" pitchFamily="18" charset="0"/>
              </a:rPr>
              <a:t>BINGO CECILAR</a:t>
            </a:r>
          </a:p>
        </p:txBody>
      </p:sp>
      <p:sp>
        <p:nvSpPr>
          <p:cNvPr id="8" name="Retângulo 7"/>
          <p:cNvSpPr/>
          <p:nvPr/>
        </p:nvSpPr>
        <p:spPr>
          <a:xfrm>
            <a:off x="319160" y="2194249"/>
            <a:ext cx="3786260" cy="553970"/>
          </a:xfrm>
          <a:prstGeom prst="rect">
            <a:avLst/>
          </a:prstGeom>
          <a:noFill/>
        </p:spPr>
        <p:txBody>
          <a:bodyPr wrap="square" lIns="182853" tIns="91426" rIns="182853" bIns="91426">
            <a:spAutoFit/>
          </a:bodyPr>
          <a:lstStyle/>
          <a:p>
            <a:pPr algn="ctr"/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10 de Novembro de 2018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60448" y="2605970"/>
            <a:ext cx="3225736" cy="553970"/>
          </a:xfrm>
          <a:prstGeom prst="rect">
            <a:avLst/>
          </a:prstGeom>
          <a:noFill/>
        </p:spPr>
        <p:txBody>
          <a:bodyPr wrap="square" lIns="182853" tIns="91426" rIns="182853" bIns="91426">
            <a:spAutoFit/>
          </a:bodyPr>
          <a:lstStyle/>
          <a:p>
            <a:pPr algn="ctr"/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A partir </a:t>
            </a:r>
            <a:r>
              <a:rPr lang="pt-B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das 18h00</a:t>
            </a:r>
            <a:endParaRPr lang="pt-B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275" y="3395551"/>
            <a:ext cx="3051909" cy="234235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5675" y="3849407"/>
            <a:ext cx="1428412" cy="1579150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696200" y="5533241"/>
            <a:ext cx="3382288" cy="877135"/>
          </a:xfrm>
          <a:prstGeom prst="rect">
            <a:avLst/>
          </a:prstGeom>
          <a:noFill/>
        </p:spPr>
        <p:txBody>
          <a:bodyPr wrap="square" lIns="182853" tIns="91426" rIns="182853" bIns="91426">
            <a:spAutoFit/>
          </a:bodyPr>
          <a:lstStyle/>
          <a:p>
            <a:pPr algn="ctr"/>
            <a:r>
              <a:rPr lang="pt-BR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1ºPrêmio - </a:t>
            </a:r>
            <a:r>
              <a:rPr lang="pt-BR" sz="2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Smart</a:t>
            </a:r>
            <a:r>
              <a:rPr lang="pt-BR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TV </a:t>
            </a:r>
          </a:p>
          <a:p>
            <a:pPr algn="ctr"/>
            <a:r>
              <a:rPr lang="pt-BR" sz="2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Valendo na última rodada !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4586075" y="5737908"/>
            <a:ext cx="2652410" cy="553970"/>
          </a:xfrm>
          <a:prstGeom prst="rect">
            <a:avLst/>
          </a:prstGeom>
          <a:noFill/>
        </p:spPr>
        <p:txBody>
          <a:bodyPr wrap="square" lIns="182853" tIns="91426" rIns="182853" bIns="91426">
            <a:spAutoFit/>
          </a:bodyPr>
          <a:lstStyle/>
          <a:p>
            <a:pPr algn="ctr"/>
            <a:r>
              <a:rPr lang="pt-BR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2ºPrêmio - Tablet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96200" y="6752412"/>
            <a:ext cx="65422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49" indent="-342849">
              <a:buFont typeface="Arial" panose="020B0604020202020204" pitchFamily="34" charset="0"/>
              <a:buChar char="•"/>
            </a:pPr>
            <a:r>
              <a:rPr lang="pt-BR" dirty="0"/>
              <a:t>O convite dá direito às duas rodadas de prêmios especiais;</a:t>
            </a:r>
          </a:p>
          <a:p>
            <a:pPr marL="342849" indent="-342849">
              <a:buFont typeface="Arial" panose="020B0604020202020204" pitchFamily="34" charset="0"/>
              <a:buChar char="•"/>
            </a:pPr>
            <a:r>
              <a:rPr lang="pt-BR" dirty="0"/>
              <a:t>Além dos prêmios especiais, diversos outros prêmios estarão aguardando por você !</a:t>
            </a:r>
          </a:p>
          <a:p>
            <a:pPr marL="342849" indent="-342849">
              <a:buFont typeface="Arial" panose="020B0604020202020204" pitchFamily="34" charset="0"/>
              <a:buChar char="•"/>
            </a:pPr>
            <a:r>
              <a:rPr lang="pt-BR" dirty="0"/>
              <a:t>Teremos deliciosos espetinhos, doces, refrigerantes, sucos e água;</a:t>
            </a:r>
          </a:p>
          <a:p>
            <a:pPr marL="342849" indent="-342849">
              <a:buFont typeface="Arial" panose="020B0604020202020204" pitchFamily="34" charset="0"/>
              <a:buChar char="•"/>
            </a:pPr>
            <a:r>
              <a:rPr lang="pt-BR" dirty="0"/>
              <a:t>Divirta-se e ao mesmo tempo ajude na manutenção do CECILAR;</a:t>
            </a:r>
          </a:p>
          <a:p>
            <a:pPr marL="342849" indent="-342849">
              <a:buFont typeface="Arial" panose="020B0604020202020204" pitchFamily="34" charset="0"/>
              <a:buChar char="•"/>
            </a:pPr>
            <a:endParaRPr lang="pt-BR" sz="2000" dirty="0"/>
          </a:p>
        </p:txBody>
      </p:sp>
      <p:sp>
        <p:nvSpPr>
          <p:cNvPr id="23" name="Retângulo 22"/>
          <p:cNvSpPr/>
          <p:nvPr/>
        </p:nvSpPr>
        <p:spPr>
          <a:xfrm>
            <a:off x="4524885" y="1526381"/>
            <a:ext cx="2774790" cy="553970"/>
          </a:xfrm>
          <a:prstGeom prst="rect">
            <a:avLst/>
          </a:prstGeom>
          <a:noFill/>
        </p:spPr>
        <p:txBody>
          <a:bodyPr wrap="square" lIns="182853" tIns="91426" rIns="182853" bIns="91426">
            <a:spAutoFit/>
          </a:bodyPr>
          <a:lstStyle/>
          <a:p>
            <a:pPr algn="ctr"/>
            <a:r>
              <a:rPr lang="pt-BR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Convites a </a:t>
            </a:r>
            <a:r>
              <a:rPr lang="pt-BR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R$15,00</a:t>
            </a:r>
          </a:p>
        </p:txBody>
      </p:sp>
      <p:sp>
        <p:nvSpPr>
          <p:cNvPr id="27" name="CaixaDeTexto 26"/>
          <p:cNvSpPr txBox="1"/>
          <p:nvPr/>
        </p:nvSpPr>
        <p:spPr>
          <a:xfrm rot="10800000" flipH="1" flipV="1">
            <a:off x="588140" y="9948427"/>
            <a:ext cx="3375261" cy="430887"/>
          </a:xfrm>
          <a:prstGeom prst="rect">
            <a:avLst/>
          </a:prstGeom>
          <a:noFill/>
          <a:effectLst>
            <a:glow rad="101600">
              <a:srgbClr val="0070C0">
                <a:alpha val="60000"/>
              </a:srgb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Visite: www.cecilar.org.br</a:t>
            </a:r>
            <a:endParaRPr lang="pt-BR" sz="3999" b="1" dirty="0">
              <a:ln>
                <a:solidFill>
                  <a:schemeClr val="accent1"/>
                </a:solidFill>
              </a:ln>
              <a:latin typeface="Century Gothic" panose="020B0502020202020204" pitchFamily="34" charset="0"/>
              <a:cs typeface="Courier New" panose="02070309020205020404" pitchFamily="49" charset="0"/>
            </a:endParaRPr>
          </a:p>
        </p:txBody>
      </p:sp>
      <p:pic>
        <p:nvPicPr>
          <p:cNvPr id="28" name="Picture 2" descr="Facebook Social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11" y="9809925"/>
            <a:ext cx="509832" cy="50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aixaDeTexto 28"/>
          <p:cNvSpPr txBox="1"/>
          <p:nvPr/>
        </p:nvSpPr>
        <p:spPr>
          <a:xfrm rot="10800000" flipH="1" flipV="1">
            <a:off x="4411649" y="9954568"/>
            <a:ext cx="2942217" cy="430887"/>
          </a:xfrm>
          <a:prstGeom prst="rect">
            <a:avLst/>
          </a:prstGeom>
          <a:noFill/>
          <a:effectLst>
            <a:glow rad="101600">
              <a:srgbClr val="0070C0">
                <a:alpha val="60000"/>
              </a:srgb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acebook/cecilar.org.br</a:t>
            </a:r>
            <a:endParaRPr lang="pt-BR" sz="3999" b="1" dirty="0">
              <a:ln>
                <a:solidFill>
                  <a:schemeClr val="accent1"/>
                </a:solidFill>
              </a:ln>
              <a:latin typeface="Century Gothic" panose="020B0502020202020204" pitchFamily="34" charset="0"/>
              <a:cs typeface="Courier New" panose="02070309020205020404" pitchFamily="49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963862" y="8958052"/>
            <a:ext cx="6193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Endereço Evento</a:t>
            </a:r>
            <a:r>
              <a:rPr lang="pt-BR" dirty="0" smtClean="0"/>
              <a:t>:  </a:t>
            </a:r>
            <a:r>
              <a:rPr lang="pt-BR" b="1" dirty="0"/>
              <a:t>ANOSCAR (Centro de Convivência do Idoso) </a:t>
            </a:r>
          </a:p>
          <a:p>
            <a:r>
              <a:rPr lang="pt-BR" dirty="0"/>
              <a:t>Rua Luiz Antônio de Arruda, 55 – Vila Yara - Osasco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4085356" y="1942538"/>
            <a:ext cx="3458616" cy="461637"/>
          </a:xfrm>
          <a:prstGeom prst="rect">
            <a:avLst/>
          </a:prstGeom>
          <a:noFill/>
        </p:spPr>
        <p:txBody>
          <a:bodyPr wrap="square" lIns="182853" tIns="91426" rIns="182853" bIns="91426">
            <a:spAutoFit/>
          </a:bodyPr>
          <a:lstStyle/>
          <a:p>
            <a:pPr algn="ctr"/>
            <a:r>
              <a:rPr lang="pt-B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Procure nossos colaboradores</a:t>
            </a:r>
            <a:endParaRPr lang="pt-B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317723" y="2531815"/>
            <a:ext cx="2920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n w="9525">
                  <a:solidFill>
                    <a:schemeClr val="tx1"/>
                  </a:solidFill>
                  <a:prstDash val="solid"/>
                </a:ln>
                <a:latin typeface="Arial Narrow" panose="020B0606020202030204" pitchFamily="34" charset="0"/>
              </a:rPr>
              <a:t>Atenção !</a:t>
            </a:r>
          </a:p>
          <a:p>
            <a:pPr algn="ctr"/>
            <a:r>
              <a:rPr lang="pt-BR" sz="1400" dirty="0">
                <a:ln w="9525">
                  <a:solidFill>
                    <a:schemeClr val="tx1"/>
                  </a:solidFill>
                  <a:prstDash val="solid"/>
                </a:ln>
                <a:latin typeface="Arial Narrow" panose="020B0606020202030204" pitchFamily="34" charset="0"/>
              </a:rPr>
              <a:t>1ªRodada valendo o tablete ocorrerá às    </a:t>
            </a:r>
            <a:endParaRPr lang="pt-BR" sz="1400" dirty="0" smtClean="0">
              <a:ln w="9525">
                <a:solidFill>
                  <a:schemeClr val="tx1"/>
                </a:solidFill>
                <a:prstDash val="solid"/>
              </a:ln>
              <a:latin typeface="Arial Narrow" panose="020B0606020202030204" pitchFamily="34" charset="0"/>
            </a:endParaRPr>
          </a:p>
          <a:p>
            <a:pPr algn="ctr"/>
            <a:r>
              <a:rPr lang="pt-BR" sz="1400" dirty="0" smtClean="0">
                <a:ln w="9525">
                  <a:solidFill>
                    <a:schemeClr val="tx1"/>
                  </a:solidFill>
                  <a:prstDash val="solid"/>
                </a:ln>
                <a:latin typeface="Arial Narrow" panose="020B0606020202030204" pitchFamily="34" charset="0"/>
              </a:rPr>
              <a:t>18h15</a:t>
            </a:r>
            <a:endParaRPr lang="pt-BR" sz="1400" dirty="0">
              <a:ln w="9525">
                <a:solidFill>
                  <a:schemeClr val="tx1"/>
                </a:solidFill>
                <a:prstDash val="solid"/>
              </a:ln>
              <a:latin typeface="Arial Narrow" panose="020B0606020202030204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4282032" y="2459702"/>
            <a:ext cx="0" cy="8107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282032" y="2459702"/>
            <a:ext cx="29471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7229220" y="2459701"/>
            <a:ext cx="0" cy="8107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4282032" y="3270478"/>
            <a:ext cx="10478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6181375" y="3270478"/>
            <a:ext cx="10478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Seta para Baixo 17"/>
          <p:cNvSpPr/>
          <p:nvPr/>
        </p:nvSpPr>
        <p:spPr>
          <a:xfrm>
            <a:off x="5513310" y="3400086"/>
            <a:ext cx="484632" cy="421231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4416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112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Book Antiqua</vt:lpstr>
      <vt:lpstr>Calibri</vt:lpstr>
      <vt:lpstr>Calibri Light</vt:lpstr>
      <vt:lpstr>Century Gothic</vt:lpstr>
      <vt:lpstr>Courier New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Elcio Kamei</dc:creator>
  <cp:lastModifiedBy>Elcio Kamei</cp:lastModifiedBy>
  <cp:revision>11</cp:revision>
  <dcterms:created xsi:type="dcterms:W3CDTF">2018-09-15T19:37:49Z</dcterms:created>
  <dcterms:modified xsi:type="dcterms:W3CDTF">2018-09-15T22:03:17Z</dcterms:modified>
</cp:coreProperties>
</file>